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4"/>
  </p:sldMasterIdLst>
  <p:notesMasterIdLst>
    <p:notesMasterId r:id="rId13"/>
  </p:notesMasterIdLst>
  <p:sldIdLst>
    <p:sldId id="261" r:id="rId5"/>
    <p:sldId id="265" r:id="rId6"/>
    <p:sldId id="266" r:id="rId7"/>
    <p:sldId id="263" r:id="rId8"/>
    <p:sldId id="264" r:id="rId9"/>
    <p:sldId id="262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4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0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50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2293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4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36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43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0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42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2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76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12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6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863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10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6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01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SOCIAL DISTANCING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ANN PROJECT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FC9D6-F424-4EA3-95EE-C4AD95405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661" y="2077373"/>
            <a:ext cx="6904678" cy="304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0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144A-8274-4865-9FBC-32F8965F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Real-Time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FEDFA-19B9-4A24-9C3C-0A49075E8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931258"/>
            <a:ext cx="9667851" cy="17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39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4DF1-A8B2-42F2-B50E-069984224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STEPS TO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93089-4185-4C26-936A-E45E6EA74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19537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lang="en-US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Detecting distances between humans from monocular images (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Inputs from user).</a:t>
            </a: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2. Should generate a set of bounding boxes and an ID for each identified person. </a:t>
            </a: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3. Each individual is associated with three-dimensional feature space (x, y, d).</a:t>
            </a: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01985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6360-DF68-4E74-9EDA-EFB1B06C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STEPS TO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C16D-1769-4802-8C1E-E5A51DD16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4. Forming Group</a:t>
            </a: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5. vi = np/ng, where vi is the violation index.</a:t>
            </a:r>
          </a:p>
        </p:txBody>
      </p:sp>
    </p:spTree>
    <p:extLst>
      <p:ext uri="{BB962C8B-B14F-4D97-AF65-F5344CB8AC3E}">
        <p14:creationId xmlns:p14="http://schemas.microsoft.com/office/powerpoint/2010/main" val="1785297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728" y="2899658"/>
            <a:ext cx="3910244" cy="181433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Schematic representation of YOLO v3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86B5B-773C-47E4-90F0-975B04759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1" y="2432852"/>
            <a:ext cx="7341263" cy="26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A74A2-9EC4-4665-9926-AF6766EE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WORK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2B99D-A9F9-418C-BB85-4D21AD9AF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491" y="5193437"/>
            <a:ext cx="9413920" cy="5977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Gopi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Chandhan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						Sri Priya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02D210-5DC7-4AF3-8508-099C9DB51B38}"/>
              </a:ext>
            </a:extLst>
          </p:cNvPr>
          <p:cNvCxnSpPr/>
          <p:nvPr/>
        </p:nvCxnSpPr>
        <p:spPr>
          <a:xfrm>
            <a:off x="1438182" y="3429000"/>
            <a:ext cx="905256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1750BF-FAF1-467C-8AF3-8BD7DD380860}"/>
              </a:ext>
            </a:extLst>
          </p:cNvPr>
          <p:cNvCxnSpPr/>
          <p:nvPr/>
        </p:nvCxnSpPr>
        <p:spPr>
          <a:xfrm>
            <a:off x="3639845" y="2991775"/>
            <a:ext cx="0" cy="88776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FAA5DC-F1F5-496D-B3D3-2CE72860F4D8}"/>
              </a:ext>
            </a:extLst>
          </p:cNvPr>
          <p:cNvCxnSpPr/>
          <p:nvPr/>
        </p:nvCxnSpPr>
        <p:spPr>
          <a:xfrm>
            <a:off x="6437791" y="2985116"/>
            <a:ext cx="0" cy="88776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AAFBCB-A804-40B9-8919-89D447A4354A}"/>
              </a:ext>
            </a:extLst>
          </p:cNvPr>
          <p:cNvSpPr txBox="1"/>
          <p:nvPr/>
        </p:nvSpPr>
        <p:spPr>
          <a:xfrm>
            <a:off x="2581825" y="2534313"/>
            <a:ext cx="351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Detecting Humans without errors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9499F4-BB45-4E73-9DCE-BCACCF5B7EC4}"/>
              </a:ext>
            </a:extLst>
          </p:cNvPr>
          <p:cNvSpPr txBox="1"/>
          <p:nvPr/>
        </p:nvSpPr>
        <p:spPr>
          <a:xfrm flipH="1">
            <a:off x="5665283" y="4039533"/>
            <a:ext cx="213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Detecting distances</a:t>
            </a:r>
          </a:p>
        </p:txBody>
      </p:sp>
    </p:spTree>
    <p:extLst>
      <p:ext uri="{BB962C8B-B14F-4D97-AF65-F5344CB8AC3E}">
        <p14:creationId xmlns:p14="http://schemas.microsoft.com/office/powerpoint/2010/main" val="407763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5025-BC9A-45AE-AE05-1ACD8E0A4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CF50B-DCB9-4D2E-A4CD-104E0A376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Valluru SRI PRIYA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GSIMHADRI GOPI CHANDHAN</a:t>
            </a:r>
          </a:p>
        </p:txBody>
      </p:sp>
    </p:spTree>
    <p:extLst>
      <p:ext uri="{BB962C8B-B14F-4D97-AF65-F5344CB8AC3E}">
        <p14:creationId xmlns:p14="http://schemas.microsoft.com/office/powerpoint/2010/main" val="42209089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114</TotalTime>
  <Words>113</Words>
  <Application>Microsoft Office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Cambria</vt:lpstr>
      <vt:lpstr>Tw Cen MT</vt:lpstr>
      <vt:lpstr>Circuit</vt:lpstr>
      <vt:lpstr>SOCIAL DISTANCING DETECTION</vt:lpstr>
      <vt:lpstr>PowerPoint Presentation</vt:lpstr>
      <vt:lpstr>Real-Time SCENARIO</vt:lpstr>
      <vt:lpstr>STEPS TO WORK </vt:lpstr>
      <vt:lpstr>STEPS TO WORK</vt:lpstr>
      <vt:lpstr>Schematic representation of YOLO v3 architecture</vt:lpstr>
      <vt:lpstr>WORK CONTRIBUTION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DISTANCING DETECTION</dc:title>
  <dc:creator>sripriya valluru</dc:creator>
  <cp:lastModifiedBy>sripriya valluru</cp:lastModifiedBy>
  <cp:revision>7</cp:revision>
  <dcterms:created xsi:type="dcterms:W3CDTF">2020-09-28T08:48:37Z</dcterms:created>
  <dcterms:modified xsi:type="dcterms:W3CDTF">2020-09-28T10:43:16Z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